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814099-94CF-4514-AE79-C47D216A8D5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C21F811-904E-4811-B938-4BAA98CB7528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 smtClean="0"/>
            <a:t>Ренета Топалска – </a:t>
          </a:r>
          <a:r>
            <a:rPr lang="en-US" dirty="0"/>
            <a:t>Back-End </a:t>
          </a:r>
          <a:r>
            <a:rPr lang="en-US" dirty="0" smtClean="0"/>
            <a:t>and Front-End developer, Presentation</a:t>
          </a:r>
          <a:r>
            <a:rPr lang="en-US" dirty="0" smtClean="0"/>
            <a:t>, </a:t>
          </a:r>
          <a:r>
            <a:rPr lang="en-US" dirty="0" smtClean="0"/>
            <a:t>Designer</a:t>
          </a:r>
          <a:r>
            <a:rPr lang="en-US" dirty="0"/>
            <a:t>, </a:t>
          </a:r>
          <a:r>
            <a:rPr lang="en-US" dirty="0" smtClean="0"/>
            <a:t>Documentation, </a:t>
          </a:r>
          <a:endParaRPr lang="en-US" dirty="0"/>
        </a:p>
      </dgm:t>
    </dgm:pt>
    <dgm:pt modelId="{F8C83589-430E-4E76-B594-E54413946EB2}" type="parTrans" cxnId="{A5D8F1FA-F674-47CA-9AE6-7877FA6FC3F9}">
      <dgm:prSet/>
      <dgm:spPr/>
      <dgm:t>
        <a:bodyPr/>
        <a:lstStyle/>
        <a:p>
          <a:endParaRPr lang="en-US"/>
        </a:p>
      </dgm:t>
    </dgm:pt>
    <dgm:pt modelId="{898F159A-1926-470A-9F12-933AAD664FA8}" type="sibTrans" cxnId="{A5D8F1FA-F674-47CA-9AE6-7877FA6FC3F9}">
      <dgm:prSet/>
      <dgm:spPr/>
      <dgm:t>
        <a:bodyPr/>
        <a:lstStyle/>
        <a:p>
          <a:endParaRPr lang="en-US"/>
        </a:p>
      </dgm:t>
    </dgm:pt>
    <dgm:pt modelId="{4F917C21-AD61-40BA-9A6A-722C092F0EEE}" type="pres">
      <dgm:prSet presAssocID="{3A814099-94CF-4514-AE79-C47D216A8D5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008163-2AB6-41DE-82B7-6C979078CAC4}" type="pres">
      <dgm:prSet presAssocID="{4C21F811-904E-4811-B938-4BAA98CB7528}" presName="compNode" presStyleCnt="0"/>
      <dgm:spPr/>
      <dgm:t>
        <a:bodyPr/>
        <a:lstStyle/>
        <a:p>
          <a:endParaRPr lang="en-US"/>
        </a:p>
      </dgm:t>
    </dgm:pt>
    <dgm:pt modelId="{98202385-C593-4C9B-9A00-F2D93C99431D}" type="pres">
      <dgm:prSet presAssocID="{4C21F811-904E-4811-B938-4BAA98CB7528}" presName="bgRect" presStyleLbl="bgShp" presStyleIdx="0" presStyleCnt="1"/>
      <dgm:spPr/>
      <dgm:t>
        <a:bodyPr/>
        <a:lstStyle/>
        <a:p>
          <a:endParaRPr lang="en-US"/>
        </a:p>
      </dgm:t>
    </dgm:pt>
    <dgm:pt modelId="{BD16798C-6D8A-4076-A2F9-7CF7D667217F}" type="pres">
      <dgm:prSet presAssocID="{4C21F811-904E-4811-B938-4BAA98CB7528}" presName="iconRect" presStyleLbl="node1" presStyleIdx="0" presStyleCnt="1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D5C4E7E8-2766-4121-984F-94817280A544}" type="pres">
      <dgm:prSet presAssocID="{4C21F811-904E-4811-B938-4BAA98CB7528}" presName="spaceRect" presStyleCnt="0"/>
      <dgm:spPr/>
      <dgm:t>
        <a:bodyPr/>
        <a:lstStyle/>
        <a:p>
          <a:endParaRPr lang="en-US"/>
        </a:p>
      </dgm:t>
    </dgm:pt>
    <dgm:pt modelId="{C02E9A9E-CC97-4EB3-AC5A-A673ED1092DB}" type="pres">
      <dgm:prSet presAssocID="{4C21F811-904E-4811-B938-4BAA98CB7528}" presName="parTx" presStyleLbl="revTx" presStyleIdx="0" presStyleCnt="1" custLinFactNeighborX="-125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8F1FA-F674-47CA-9AE6-7877FA6FC3F9}" srcId="{3A814099-94CF-4514-AE79-C47D216A8D5D}" destId="{4C21F811-904E-4811-B938-4BAA98CB7528}" srcOrd="0" destOrd="0" parTransId="{F8C83589-430E-4E76-B594-E54413946EB2}" sibTransId="{898F159A-1926-470A-9F12-933AAD664FA8}"/>
    <dgm:cxn modelId="{8BEF613A-F5FA-40DB-9F3A-CF1FC284F5D8}" type="presOf" srcId="{4C21F811-904E-4811-B938-4BAA98CB7528}" destId="{C02E9A9E-CC97-4EB3-AC5A-A673ED1092DB}" srcOrd="0" destOrd="0" presId="urn:microsoft.com/office/officeart/2018/2/layout/IconVerticalSolidList"/>
    <dgm:cxn modelId="{84514E0C-927E-47C9-9E84-74DEF3EE686D}" type="presOf" srcId="{3A814099-94CF-4514-AE79-C47D216A8D5D}" destId="{4F917C21-AD61-40BA-9A6A-722C092F0EEE}" srcOrd="0" destOrd="0" presId="urn:microsoft.com/office/officeart/2018/2/layout/IconVerticalSolidList"/>
    <dgm:cxn modelId="{642D25F1-4EFA-472D-AD48-14495963B472}" type="presParOf" srcId="{4F917C21-AD61-40BA-9A6A-722C092F0EEE}" destId="{14008163-2AB6-41DE-82B7-6C979078CAC4}" srcOrd="0" destOrd="0" presId="urn:microsoft.com/office/officeart/2018/2/layout/IconVerticalSolidList"/>
    <dgm:cxn modelId="{5FF25639-769D-4FA8-9653-2789593B7901}" type="presParOf" srcId="{14008163-2AB6-41DE-82B7-6C979078CAC4}" destId="{98202385-C593-4C9B-9A00-F2D93C99431D}" srcOrd="0" destOrd="0" presId="urn:microsoft.com/office/officeart/2018/2/layout/IconVerticalSolidList"/>
    <dgm:cxn modelId="{D792B24F-BB45-47A6-AC52-6B24EE47D6E9}" type="presParOf" srcId="{14008163-2AB6-41DE-82B7-6C979078CAC4}" destId="{BD16798C-6D8A-4076-A2F9-7CF7D667217F}" srcOrd="1" destOrd="0" presId="urn:microsoft.com/office/officeart/2018/2/layout/IconVerticalSolidList"/>
    <dgm:cxn modelId="{E0D760D6-2DF5-4825-9B97-0DC7423677B0}" type="presParOf" srcId="{14008163-2AB6-41DE-82B7-6C979078CAC4}" destId="{D5C4E7E8-2766-4121-984F-94817280A544}" srcOrd="2" destOrd="0" presId="urn:microsoft.com/office/officeart/2018/2/layout/IconVerticalSolidList"/>
    <dgm:cxn modelId="{2F6BBD9E-6019-4592-8285-D4D674BC68DF}" type="presParOf" srcId="{14008163-2AB6-41DE-82B7-6C979078CAC4}" destId="{C02E9A9E-CC97-4EB3-AC5A-A673ED1092D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6FCFE9-045E-465F-A4DD-3D55A6E8CEE5}" type="doc">
      <dgm:prSet loTypeId="urn:microsoft.com/office/officeart/2005/8/layout/vList3" loCatId="picture" qsTypeId="urn:microsoft.com/office/officeart/2005/8/quickstyle/simple1" qsCatId="simple" csTypeId="urn:microsoft.com/office/officeart/2005/8/colors/accent5_5" csCatId="accent5" phldr="1"/>
      <dgm:spPr/>
    </dgm:pt>
    <dgm:pt modelId="{F164442F-33CA-45EB-B7D8-7572BF40E2C7}">
      <dgm:prSet phldrT="[Text]"/>
      <dgm:spPr/>
      <dgm:t>
        <a:bodyPr/>
        <a:lstStyle/>
        <a:p>
          <a:r>
            <a:rPr lang="en-US" dirty="0" smtClean="0"/>
            <a:t>Power Point</a:t>
          </a:r>
          <a:endParaRPr lang="en-US" dirty="0"/>
        </a:p>
      </dgm:t>
    </dgm:pt>
    <dgm:pt modelId="{13312F43-D5B7-4416-87ED-9FDA180AAB11}" type="parTrans" cxnId="{72C1A7F0-2DA6-4413-A5AE-E8069747F9D9}">
      <dgm:prSet/>
      <dgm:spPr/>
      <dgm:t>
        <a:bodyPr/>
        <a:lstStyle/>
        <a:p>
          <a:endParaRPr lang="en-US"/>
        </a:p>
      </dgm:t>
    </dgm:pt>
    <dgm:pt modelId="{81A6F2A1-CAB3-44B3-8D35-719A7DE53455}" type="sibTrans" cxnId="{72C1A7F0-2DA6-4413-A5AE-E8069747F9D9}">
      <dgm:prSet/>
      <dgm:spPr/>
      <dgm:t>
        <a:bodyPr/>
        <a:lstStyle/>
        <a:p>
          <a:endParaRPr lang="en-US"/>
        </a:p>
      </dgm:t>
    </dgm:pt>
    <dgm:pt modelId="{0E850B4D-2B4A-4F63-BBEC-487A911BFAC8}">
      <dgm:prSet phldrT="[Text]"/>
      <dgm:spPr/>
      <dgm:t>
        <a:bodyPr/>
        <a:lstStyle/>
        <a:p>
          <a:r>
            <a:rPr lang="en-US" dirty="0" smtClean="0"/>
            <a:t>Word</a:t>
          </a:r>
          <a:endParaRPr lang="en-US" dirty="0"/>
        </a:p>
      </dgm:t>
    </dgm:pt>
    <dgm:pt modelId="{C3B31D8D-D6B7-4895-98F4-C47FCAA2E687}" type="parTrans" cxnId="{25B65E91-E78B-4F88-B7C5-5CC26E2C875A}">
      <dgm:prSet/>
      <dgm:spPr/>
      <dgm:t>
        <a:bodyPr/>
        <a:lstStyle/>
        <a:p>
          <a:endParaRPr lang="en-US"/>
        </a:p>
      </dgm:t>
    </dgm:pt>
    <dgm:pt modelId="{525C867C-4568-476C-846E-214F3B17EAD9}" type="sibTrans" cxnId="{25B65E91-E78B-4F88-B7C5-5CC26E2C875A}">
      <dgm:prSet/>
      <dgm:spPr/>
      <dgm:t>
        <a:bodyPr/>
        <a:lstStyle/>
        <a:p>
          <a:endParaRPr lang="en-US"/>
        </a:p>
      </dgm:t>
    </dgm:pt>
    <dgm:pt modelId="{003AFFE4-BA45-4B13-A7FE-E90BFED3A033}">
      <dgm:prSet phldrT="[Text]"/>
      <dgm:spPr/>
      <dgm:t>
        <a:bodyPr/>
        <a:lstStyle/>
        <a:p>
          <a:r>
            <a:rPr lang="en-US" dirty="0" smtClean="0"/>
            <a:t>Visual Studio Code</a:t>
          </a:r>
          <a:endParaRPr lang="en-US" dirty="0"/>
        </a:p>
      </dgm:t>
    </dgm:pt>
    <dgm:pt modelId="{C2B89A84-4669-4286-BD07-2425328DEB03}" type="parTrans" cxnId="{B56D1702-9911-40E2-8B38-8776326679BC}">
      <dgm:prSet/>
      <dgm:spPr/>
      <dgm:t>
        <a:bodyPr/>
        <a:lstStyle/>
        <a:p>
          <a:endParaRPr lang="en-US"/>
        </a:p>
      </dgm:t>
    </dgm:pt>
    <dgm:pt modelId="{0F4248D2-C4F1-437D-8135-D781A7949357}" type="sibTrans" cxnId="{B56D1702-9911-40E2-8B38-8776326679BC}">
      <dgm:prSet/>
      <dgm:spPr/>
      <dgm:t>
        <a:bodyPr/>
        <a:lstStyle/>
        <a:p>
          <a:endParaRPr lang="en-US"/>
        </a:p>
      </dgm:t>
    </dgm:pt>
    <dgm:pt modelId="{714FA0DA-F543-4ADA-8F81-F9F6743D753E}">
      <dgm:prSet/>
      <dgm:spPr/>
      <dgm:t>
        <a:bodyPr/>
        <a:lstStyle/>
        <a:p>
          <a:r>
            <a:rPr lang="en-US" dirty="0" smtClean="0"/>
            <a:t>Visual Studio</a:t>
          </a:r>
          <a:endParaRPr lang="en-US" dirty="0"/>
        </a:p>
      </dgm:t>
    </dgm:pt>
    <dgm:pt modelId="{EB05B6EC-0A31-4C57-8FA4-CCBEC6B14A56}" type="parTrans" cxnId="{107A206E-CBD2-41E1-9D9E-D43ED4BD651F}">
      <dgm:prSet/>
      <dgm:spPr/>
      <dgm:t>
        <a:bodyPr/>
        <a:lstStyle/>
        <a:p>
          <a:endParaRPr lang="en-US"/>
        </a:p>
      </dgm:t>
    </dgm:pt>
    <dgm:pt modelId="{116BC11F-F86E-4B9E-BA09-4C542F7A0A19}" type="sibTrans" cxnId="{107A206E-CBD2-41E1-9D9E-D43ED4BD651F}">
      <dgm:prSet/>
      <dgm:spPr/>
      <dgm:t>
        <a:bodyPr/>
        <a:lstStyle/>
        <a:p>
          <a:endParaRPr lang="en-US"/>
        </a:p>
      </dgm:t>
    </dgm:pt>
    <dgm:pt modelId="{E643DFE7-6CAF-428C-9D71-1BED7AD47824}">
      <dgm:prSet phldrT="[Text]"/>
      <dgm:spPr/>
      <dgm:t>
        <a:bodyPr/>
        <a:lstStyle/>
        <a:p>
          <a:r>
            <a:rPr lang="en-US" dirty="0" smtClean="0"/>
            <a:t>Microsoft SQL Server</a:t>
          </a:r>
          <a:endParaRPr lang="en-US" dirty="0"/>
        </a:p>
      </dgm:t>
    </dgm:pt>
    <dgm:pt modelId="{20B806EF-634C-4854-BFCF-C18669A96857}" type="parTrans" cxnId="{EC9C8E0A-F8C3-4F32-9C91-C9A2FBF869B2}">
      <dgm:prSet/>
      <dgm:spPr/>
      <dgm:t>
        <a:bodyPr/>
        <a:lstStyle/>
        <a:p>
          <a:endParaRPr lang="en-US"/>
        </a:p>
      </dgm:t>
    </dgm:pt>
    <dgm:pt modelId="{2A1F2AF2-7D75-402A-BE56-C3B700140208}" type="sibTrans" cxnId="{EC9C8E0A-F8C3-4F32-9C91-C9A2FBF869B2}">
      <dgm:prSet/>
      <dgm:spPr/>
      <dgm:t>
        <a:bodyPr/>
        <a:lstStyle/>
        <a:p>
          <a:endParaRPr lang="en-US"/>
        </a:p>
      </dgm:t>
    </dgm:pt>
    <dgm:pt modelId="{600A6DB1-462D-489B-AE08-C3F1A4EFC3DF}">
      <dgm:prSet phldrT="[Text]"/>
      <dgm:spPr/>
      <dgm:t>
        <a:bodyPr/>
        <a:lstStyle/>
        <a:p>
          <a:r>
            <a:rPr lang="en-US" noProof="1" smtClean="0"/>
            <a:t>Github</a:t>
          </a:r>
          <a:endParaRPr lang="en-US" noProof="1"/>
        </a:p>
      </dgm:t>
    </dgm:pt>
    <dgm:pt modelId="{BE434AFF-958E-4C60-A41F-1E935D7ED531}" type="parTrans" cxnId="{01B76F6B-95D8-4167-9305-8FB9B1B7FDD4}">
      <dgm:prSet/>
      <dgm:spPr/>
      <dgm:t>
        <a:bodyPr/>
        <a:lstStyle/>
        <a:p>
          <a:endParaRPr lang="en-US"/>
        </a:p>
      </dgm:t>
    </dgm:pt>
    <dgm:pt modelId="{2CCB53B7-165B-41CE-B7FC-1283CE9629A2}" type="sibTrans" cxnId="{01B76F6B-95D8-4167-9305-8FB9B1B7FDD4}">
      <dgm:prSet/>
      <dgm:spPr/>
      <dgm:t>
        <a:bodyPr/>
        <a:lstStyle/>
        <a:p>
          <a:endParaRPr lang="en-US"/>
        </a:p>
      </dgm:t>
    </dgm:pt>
    <dgm:pt modelId="{D908C98A-7123-40C0-BD0E-FB301833398E}" type="pres">
      <dgm:prSet presAssocID="{546FCFE9-045E-465F-A4DD-3D55A6E8CEE5}" presName="linearFlow" presStyleCnt="0">
        <dgm:presLayoutVars>
          <dgm:dir/>
          <dgm:resizeHandles val="exact"/>
        </dgm:presLayoutVars>
      </dgm:prSet>
      <dgm:spPr/>
    </dgm:pt>
    <dgm:pt modelId="{B3770B04-21FE-48ED-BEAA-3D7CC3C6107D}" type="pres">
      <dgm:prSet presAssocID="{F164442F-33CA-45EB-B7D8-7572BF40E2C7}" presName="composite" presStyleCnt="0"/>
      <dgm:spPr/>
    </dgm:pt>
    <dgm:pt modelId="{99025EDD-D2EF-4CD1-B191-9EFA8C5C4876}" type="pres">
      <dgm:prSet presAssocID="{F164442F-33CA-45EB-B7D8-7572BF40E2C7}" presName="imgShp" presStyleLbl="fg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EB7DFF18-B316-4CBD-96FF-1854F17641D2}" type="pres">
      <dgm:prSet presAssocID="{F164442F-33CA-45EB-B7D8-7572BF40E2C7}" presName="txShp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94AFC9-97C0-47AE-9C61-A95B5EB012DD}" type="pres">
      <dgm:prSet presAssocID="{81A6F2A1-CAB3-44B3-8D35-719A7DE53455}" presName="spacing" presStyleCnt="0"/>
      <dgm:spPr/>
    </dgm:pt>
    <dgm:pt modelId="{B9C73478-667C-4E50-86AC-6326313F0992}" type="pres">
      <dgm:prSet presAssocID="{0E850B4D-2B4A-4F63-BBEC-487A911BFAC8}" presName="composite" presStyleCnt="0"/>
      <dgm:spPr/>
    </dgm:pt>
    <dgm:pt modelId="{1FAFB9D1-5F49-4479-9C35-C1E68EFD1444}" type="pres">
      <dgm:prSet presAssocID="{0E850B4D-2B4A-4F63-BBEC-487A911BFAC8}" presName="imgShp" presStyleLbl="fg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E439F492-79A6-42EB-92FC-6C41AECFB594}" type="pres">
      <dgm:prSet presAssocID="{0E850B4D-2B4A-4F63-BBEC-487A911BFAC8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C0832-95DD-4803-ACB1-BCE8A72CBCD9}" type="pres">
      <dgm:prSet presAssocID="{525C867C-4568-476C-846E-214F3B17EAD9}" presName="spacing" presStyleCnt="0"/>
      <dgm:spPr/>
    </dgm:pt>
    <dgm:pt modelId="{88744491-B483-4013-BFFD-522A60D85F6F}" type="pres">
      <dgm:prSet presAssocID="{714FA0DA-F543-4ADA-8F81-F9F6743D753E}" presName="composite" presStyleCnt="0"/>
      <dgm:spPr/>
    </dgm:pt>
    <dgm:pt modelId="{E9B4DBA6-AA37-4CC9-8EAC-6B285052217A}" type="pres">
      <dgm:prSet presAssocID="{714FA0DA-F543-4ADA-8F81-F9F6743D753E}" presName="imgShp" presStyleLbl="fgImgPlace1" presStyleIdx="2" presStyleCnt="6" custScaleX="109981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E42015FE-CA20-4766-A495-A6E137095616}" type="pres">
      <dgm:prSet presAssocID="{714FA0DA-F543-4ADA-8F81-F9F6743D753E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635FC8-123F-4B5B-A2DC-A7544B3C5A59}" type="pres">
      <dgm:prSet presAssocID="{116BC11F-F86E-4B9E-BA09-4C542F7A0A19}" presName="spacing" presStyleCnt="0"/>
      <dgm:spPr/>
    </dgm:pt>
    <dgm:pt modelId="{2C875867-703D-4734-8634-6A85DF2621AB}" type="pres">
      <dgm:prSet presAssocID="{003AFFE4-BA45-4B13-A7FE-E90BFED3A033}" presName="composite" presStyleCnt="0"/>
      <dgm:spPr/>
    </dgm:pt>
    <dgm:pt modelId="{72D2100C-3853-40A0-B6AC-3F8ED9749883}" type="pres">
      <dgm:prSet presAssocID="{003AFFE4-BA45-4B13-A7FE-E90BFED3A033}" presName="imgShp" presStyleLbl="fgImgPlace1" presStyleIdx="3" presStyleCnt="6" custLinFactNeighborX="-2257" custLinFactNeighborY="-1014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0265D6E5-660D-48FC-A58E-B61872E36757}" type="pres">
      <dgm:prSet presAssocID="{003AFFE4-BA45-4B13-A7FE-E90BFED3A033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0B766F-77AA-493E-B544-31E1A05FA9A9}" type="pres">
      <dgm:prSet presAssocID="{0F4248D2-C4F1-437D-8135-D781A7949357}" presName="spacing" presStyleCnt="0"/>
      <dgm:spPr/>
    </dgm:pt>
    <dgm:pt modelId="{8411FF72-9DD2-4D7B-A6F5-83E25A0FFB80}" type="pres">
      <dgm:prSet presAssocID="{E643DFE7-6CAF-428C-9D71-1BED7AD47824}" presName="composite" presStyleCnt="0"/>
      <dgm:spPr/>
    </dgm:pt>
    <dgm:pt modelId="{5FE30DD4-1656-4A90-ADAE-C789258C1649}" type="pres">
      <dgm:prSet presAssocID="{E643DFE7-6CAF-428C-9D71-1BED7AD47824}" presName="imgShp" presStyleLbl="fgImgPlace1" presStyleIdx="4" presStyleCnt="6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</dgm:pt>
    <dgm:pt modelId="{DFEB3355-C733-4764-9214-33F550A37FDD}" type="pres">
      <dgm:prSet presAssocID="{E643DFE7-6CAF-428C-9D71-1BED7AD47824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E2928B-1EA1-45AB-8C94-59E9A4001FD8}" type="pres">
      <dgm:prSet presAssocID="{2A1F2AF2-7D75-402A-BE56-C3B700140208}" presName="spacing" presStyleCnt="0"/>
      <dgm:spPr/>
    </dgm:pt>
    <dgm:pt modelId="{0E1E59DB-1F85-40F8-8969-269363AD636D}" type="pres">
      <dgm:prSet presAssocID="{600A6DB1-462D-489B-AE08-C3F1A4EFC3DF}" presName="composite" presStyleCnt="0"/>
      <dgm:spPr/>
    </dgm:pt>
    <dgm:pt modelId="{AEC1F7F2-A436-4D36-B119-FBF2F828E8EE}" type="pres">
      <dgm:prSet presAssocID="{600A6DB1-462D-489B-AE08-C3F1A4EFC3DF}" presName="imgShp" presStyleLbl="fgImgPlace1" presStyleIdx="5" presStyleCnt="6"/>
      <dgm:spPr>
        <a:blipFill>
          <a:blip xmlns:r="http://schemas.openxmlformats.org/officeDocument/2006/relationships"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5962CD7-04DB-4997-BAA3-08773EA641A8}" type="pres">
      <dgm:prSet presAssocID="{600A6DB1-462D-489B-AE08-C3F1A4EFC3DF}" presName="txShp" presStyleLbl="node1" presStyleIdx="5" presStyleCnt="6">
        <dgm:presLayoutVars>
          <dgm:bulletEnabled val="1"/>
        </dgm:presLayoutVars>
      </dgm:prSet>
      <dgm:spPr/>
    </dgm:pt>
  </dgm:ptLst>
  <dgm:cxnLst>
    <dgm:cxn modelId="{D7270C7E-D6CE-4CF8-89D4-E39CF7BB202E}" type="presOf" srcId="{003AFFE4-BA45-4B13-A7FE-E90BFED3A033}" destId="{0265D6E5-660D-48FC-A58E-B61872E36757}" srcOrd="0" destOrd="0" presId="urn:microsoft.com/office/officeart/2005/8/layout/vList3"/>
    <dgm:cxn modelId="{25B65E91-E78B-4F88-B7C5-5CC26E2C875A}" srcId="{546FCFE9-045E-465F-A4DD-3D55A6E8CEE5}" destId="{0E850B4D-2B4A-4F63-BBEC-487A911BFAC8}" srcOrd="1" destOrd="0" parTransId="{C3B31D8D-D6B7-4895-98F4-C47FCAA2E687}" sibTransId="{525C867C-4568-476C-846E-214F3B17EAD9}"/>
    <dgm:cxn modelId="{5F319B6A-1FCA-42FF-BA71-63BA7C66641B}" type="presOf" srcId="{546FCFE9-045E-465F-A4DD-3D55A6E8CEE5}" destId="{D908C98A-7123-40C0-BD0E-FB301833398E}" srcOrd="0" destOrd="0" presId="urn:microsoft.com/office/officeart/2005/8/layout/vList3"/>
    <dgm:cxn modelId="{01B76F6B-95D8-4167-9305-8FB9B1B7FDD4}" srcId="{546FCFE9-045E-465F-A4DD-3D55A6E8CEE5}" destId="{600A6DB1-462D-489B-AE08-C3F1A4EFC3DF}" srcOrd="5" destOrd="0" parTransId="{BE434AFF-958E-4C60-A41F-1E935D7ED531}" sibTransId="{2CCB53B7-165B-41CE-B7FC-1283CE9629A2}"/>
    <dgm:cxn modelId="{CAF5CA92-FA86-41FC-8F01-DD2E390E1066}" type="presOf" srcId="{714FA0DA-F543-4ADA-8F81-F9F6743D753E}" destId="{E42015FE-CA20-4766-A495-A6E137095616}" srcOrd="0" destOrd="0" presId="urn:microsoft.com/office/officeart/2005/8/layout/vList3"/>
    <dgm:cxn modelId="{8BEA4EAA-8D80-4250-A230-8C57FDDB6AC6}" type="presOf" srcId="{600A6DB1-462D-489B-AE08-C3F1A4EFC3DF}" destId="{25962CD7-04DB-4997-BAA3-08773EA641A8}" srcOrd="0" destOrd="0" presId="urn:microsoft.com/office/officeart/2005/8/layout/vList3"/>
    <dgm:cxn modelId="{EC9C8E0A-F8C3-4F32-9C91-C9A2FBF869B2}" srcId="{546FCFE9-045E-465F-A4DD-3D55A6E8CEE5}" destId="{E643DFE7-6CAF-428C-9D71-1BED7AD47824}" srcOrd="4" destOrd="0" parTransId="{20B806EF-634C-4854-BFCF-C18669A96857}" sibTransId="{2A1F2AF2-7D75-402A-BE56-C3B700140208}"/>
    <dgm:cxn modelId="{2230912A-9FC4-4231-9F3C-B4DB18297AA4}" type="presOf" srcId="{F164442F-33CA-45EB-B7D8-7572BF40E2C7}" destId="{EB7DFF18-B316-4CBD-96FF-1854F17641D2}" srcOrd="0" destOrd="0" presId="urn:microsoft.com/office/officeart/2005/8/layout/vList3"/>
    <dgm:cxn modelId="{B56D1702-9911-40E2-8B38-8776326679BC}" srcId="{546FCFE9-045E-465F-A4DD-3D55A6E8CEE5}" destId="{003AFFE4-BA45-4B13-A7FE-E90BFED3A033}" srcOrd="3" destOrd="0" parTransId="{C2B89A84-4669-4286-BD07-2425328DEB03}" sibTransId="{0F4248D2-C4F1-437D-8135-D781A7949357}"/>
    <dgm:cxn modelId="{107A206E-CBD2-41E1-9D9E-D43ED4BD651F}" srcId="{546FCFE9-045E-465F-A4DD-3D55A6E8CEE5}" destId="{714FA0DA-F543-4ADA-8F81-F9F6743D753E}" srcOrd="2" destOrd="0" parTransId="{EB05B6EC-0A31-4C57-8FA4-CCBEC6B14A56}" sibTransId="{116BC11F-F86E-4B9E-BA09-4C542F7A0A19}"/>
    <dgm:cxn modelId="{F08FF2DD-61C2-4DBC-B834-CE94C9E217E7}" type="presOf" srcId="{0E850B4D-2B4A-4F63-BBEC-487A911BFAC8}" destId="{E439F492-79A6-42EB-92FC-6C41AECFB594}" srcOrd="0" destOrd="0" presId="urn:microsoft.com/office/officeart/2005/8/layout/vList3"/>
    <dgm:cxn modelId="{72C1A7F0-2DA6-4413-A5AE-E8069747F9D9}" srcId="{546FCFE9-045E-465F-A4DD-3D55A6E8CEE5}" destId="{F164442F-33CA-45EB-B7D8-7572BF40E2C7}" srcOrd="0" destOrd="0" parTransId="{13312F43-D5B7-4416-87ED-9FDA180AAB11}" sibTransId="{81A6F2A1-CAB3-44B3-8D35-719A7DE53455}"/>
    <dgm:cxn modelId="{7F2A2F6F-7419-4665-B173-229D36A7C4F8}" type="presOf" srcId="{E643DFE7-6CAF-428C-9D71-1BED7AD47824}" destId="{DFEB3355-C733-4764-9214-33F550A37FDD}" srcOrd="0" destOrd="0" presId="urn:microsoft.com/office/officeart/2005/8/layout/vList3"/>
    <dgm:cxn modelId="{059591E1-5272-4870-B863-123BA7FEB29A}" type="presParOf" srcId="{D908C98A-7123-40C0-BD0E-FB301833398E}" destId="{B3770B04-21FE-48ED-BEAA-3D7CC3C6107D}" srcOrd="0" destOrd="0" presId="urn:microsoft.com/office/officeart/2005/8/layout/vList3"/>
    <dgm:cxn modelId="{F6A0AD86-A59E-4055-8A75-387B6FADF82F}" type="presParOf" srcId="{B3770B04-21FE-48ED-BEAA-3D7CC3C6107D}" destId="{99025EDD-D2EF-4CD1-B191-9EFA8C5C4876}" srcOrd="0" destOrd="0" presId="urn:microsoft.com/office/officeart/2005/8/layout/vList3"/>
    <dgm:cxn modelId="{4CAACF8B-8C0D-47AF-8556-AE6000341F39}" type="presParOf" srcId="{B3770B04-21FE-48ED-BEAA-3D7CC3C6107D}" destId="{EB7DFF18-B316-4CBD-96FF-1854F17641D2}" srcOrd="1" destOrd="0" presId="urn:microsoft.com/office/officeart/2005/8/layout/vList3"/>
    <dgm:cxn modelId="{BA6C423C-7395-4B58-AE12-063C19306264}" type="presParOf" srcId="{D908C98A-7123-40C0-BD0E-FB301833398E}" destId="{9794AFC9-97C0-47AE-9C61-A95B5EB012DD}" srcOrd="1" destOrd="0" presId="urn:microsoft.com/office/officeart/2005/8/layout/vList3"/>
    <dgm:cxn modelId="{A5195CB1-49D0-44D2-805A-277B33ED218C}" type="presParOf" srcId="{D908C98A-7123-40C0-BD0E-FB301833398E}" destId="{B9C73478-667C-4E50-86AC-6326313F0992}" srcOrd="2" destOrd="0" presId="urn:microsoft.com/office/officeart/2005/8/layout/vList3"/>
    <dgm:cxn modelId="{4303CA5B-142C-40D3-A2B0-674EB8BD456C}" type="presParOf" srcId="{B9C73478-667C-4E50-86AC-6326313F0992}" destId="{1FAFB9D1-5F49-4479-9C35-C1E68EFD1444}" srcOrd="0" destOrd="0" presId="urn:microsoft.com/office/officeart/2005/8/layout/vList3"/>
    <dgm:cxn modelId="{7723FC4B-3E31-4126-91A8-73174B702543}" type="presParOf" srcId="{B9C73478-667C-4E50-86AC-6326313F0992}" destId="{E439F492-79A6-42EB-92FC-6C41AECFB594}" srcOrd="1" destOrd="0" presId="urn:microsoft.com/office/officeart/2005/8/layout/vList3"/>
    <dgm:cxn modelId="{FC264BBD-834D-439C-A105-E6C066D72D5F}" type="presParOf" srcId="{D908C98A-7123-40C0-BD0E-FB301833398E}" destId="{DA3C0832-95DD-4803-ACB1-BCE8A72CBCD9}" srcOrd="3" destOrd="0" presId="urn:microsoft.com/office/officeart/2005/8/layout/vList3"/>
    <dgm:cxn modelId="{DE70FD11-08C9-4C69-B0F4-B9B92F3084C8}" type="presParOf" srcId="{D908C98A-7123-40C0-BD0E-FB301833398E}" destId="{88744491-B483-4013-BFFD-522A60D85F6F}" srcOrd="4" destOrd="0" presId="urn:microsoft.com/office/officeart/2005/8/layout/vList3"/>
    <dgm:cxn modelId="{DA1A6449-DD48-4BEC-9CED-1092B6C2DD64}" type="presParOf" srcId="{88744491-B483-4013-BFFD-522A60D85F6F}" destId="{E9B4DBA6-AA37-4CC9-8EAC-6B285052217A}" srcOrd="0" destOrd="0" presId="urn:microsoft.com/office/officeart/2005/8/layout/vList3"/>
    <dgm:cxn modelId="{4D18933D-733B-4247-AB32-A9FDF8F0DBF0}" type="presParOf" srcId="{88744491-B483-4013-BFFD-522A60D85F6F}" destId="{E42015FE-CA20-4766-A495-A6E137095616}" srcOrd="1" destOrd="0" presId="urn:microsoft.com/office/officeart/2005/8/layout/vList3"/>
    <dgm:cxn modelId="{1AC6F597-7B88-4062-B2B6-2AEE7FA1C067}" type="presParOf" srcId="{D908C98A-7123-40C0-BD0E-FB301833398E}" destId="{51635FC8-123F-4B5B-A2DC-A7544B3C5A59}" srcOrd="5" destOrd="0" presId="urn:microsoft.com/office/officeart/2005/8/layout/vList3"/>
    <dgm:cxn modelId="{F923499F-E4EB-4C1B-ACF9-630A62E597AB}" type="presParOf" srcId="{D908C98A-7123-40C0-BD0E-FB301833398E}" destId="{2C875867-703D-4734-8634-6A85DF2621AB}" srcOrd="6" destOrd="0" presId="urn:microsoft.com/office/officeart/2005/8/layout/vList3"/>
    <dgm:cxn modelId="{E5FF032E-47AB-4E67-9ED6-3DACCFC462D1}" type="presParOf" srcId="{2C875867-703D-4734-8634-6A85DF2621AB}" destId="{72D2100C-3853-40A0-B6AC-3F8ED9749883}" srcOrd="0" destOrd="0" presId="urn:microsoft.com/office/officeart/2005/8/layout/vList3"/>
    <dgm:cxn modelId="{977D26D1-0889-4C06-8C97-57C609E57FDB}" type="presParOf" srcId="{2C875867-703D-4734-8634-6A85DF2621AB}" destId="{0265D6E5-660D-48FC-A58E-B61872E36757}" srcOrd="1" destOrd="0" presId="urn:microsoft.com/office/officeart/2005/8/layout/vList3"/>
    <dgm:cxn modelId="{93B8EBD9-1D9D-47DB-827E-D26B733BD0B7}" type="presParOf" srcId="{D908C98A-7123-40C0-BD0E-FB301833398E}" destId="{240B766F-77AA-493E-B544-31E1A05FA9A9}" srcOrd="7" destOrd="0" presId="urn:microsoft.com/office/officeart/2005/8/layout/vList3"/>
    <dgm:cxn modelId="{ACBFE5A0-D8F2-4663-9883-42EF74D5CC4E}" type="presParOf" srcId="{D908C98A-7123-40C0-BD0E-FB301833398E}" destId="{8411FF72-9DD2-4D7B-A6F5-83E25A0FFB80}" srcOrd="8" destOrd="0" presId="urn:microsoft.com/office/officeart/2005/8/layout/vList3"/>
    <dgm:cxn modelId="{FBACA541-36D2-479D-AD1B-124E3DFB352B}" type="presParOf" srcId="{8411FF72-9DD2-4D7B-A6F5-83E25A0FFB80}" destId="{5FE30DD4-1656-4A90-ADAE-C789258C1649}" srcOrd="0" destOrd="0" presId="urn:microsoft.com/office/officeart/2005/8/layout/vList3"/>
    <dgm:cxn modelId="{91469EF8-3FD7-4F41-9B49-472F484BD7AE}" type="presParOf" srcId="{8411FF72-9DD2-4D7B-A6F5-83E25A0FFB80}" destId="{DFEB3355-C733-4764-9214-33F550A37FDD}" srcOrd="1" destOrd="0" presId="urn:microsoft.com/office/officeart/2005/8/layout/vList3"/>
    <dgm:cxn modelId="{724277B6-E888-42C3-AA7B-3D1AAD73D3EF}" type="presParOf" srcId="{D908C98A-7123-40C0-BD0E-FB301833398E}" destId="{8EE2928B-1EA1-45AB-8C94-59E9A4001FD8}" srcOrd="9" destOrd="0" presId="urn:microsoft.com/office/officeart/2005/8/layout/vList3"/>
    <dgm:cxn modelId="{BF9E28DC-7207-474B-B7FF-5A096E01F515}" type="presParOf" srcId="{D908C98A-7123-40C0-BD0E-FB301833398E}" destId="{0E1E59DB-1F85-40F8-8969-269363AD636D}" srcOrd="10" destOrd="0" presId="urn:microsoft.com/office/officeart/2005/8/layout/vList3"/>
    <dgm:cxn modelId="{117297B9-595D-45D8-BECE-65454C64FA40}" type="presParOf" srcId="{0E1E59DB-1F85-40F8-8969-269363AD636D}" destId="{AEC1F7F2-A436-4D36-B119-FBF2F828E8EE}" srcOrd="0" destOrd="0" presId="urn:microsoft.com/office/officeart/2005/8/layout/vList3"/>
    <dgm:cxn modelId="{A6A2FC2D-7394-4A0F-A2DB-0CA71007BAB2}" type="presParOf" srcId="{0E1E59DB-1F85-40F8-8969-269363AD636D}" destId="{25962CD7-04DB-4997-BAA3-08773EA641A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5DE1EE-22D5-4A58-9467-7931FA0A1C9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29EE9D-14BC-4327-A830-C71C2167CD2A}">
      <dgm:prSet/>
      <dgm:spPr/>
      <dgm:t>
        <a:bodyPr/>
        <a:lstStyle/>
        <a:p>
          <a:r>
            <a:rPr lang="en-US" dirty="0"/>
            <a:t>Implement </a:t>
          </a:r>
          <a:r>
            <a:rPr lang="en-US" dirty="0" smtClean="0"/>
            <a:t>more countries</a:t>
          </a:r>
          <a:endParaRPr lang="en-US" dirty="0"/>
        </a:p>
      </dgm:t>
    </dgm:pt>
    <dgm:pt modelId="{E3AB0C3F-B761-47E4-A387-6A30BD9FD058}" type="parTrans" cxnId="{52ED9730-97D8-4C14-B82F-49F3F05AC83B}">
      <dgm:prSet/>
      <dgm:spPr/>
      <dgm:t>
        <a:bodyPr/>
        <a:lstStyle/>
        <a:p>
          <a:endParaRPr lang="en-US"/>
        </a:p>
      </dgm:t>
    </dgm:pt>
    <dgm:pt modelId="{BE3C2961-35AD-4E31-9892-CA47B5B3EC2D}" type="sibTrans" cxnId="{52ED9730-97D8-4C14-B82F-49F3F05AC83B}">
      <dgm:prSet/>
      <dgm:spPr/>
      <dgm:t>
        <a:bodyPr/>
        <a:lstStyle/>
        <a:p>
          <a:endParaRPr lang="en-US"/>
        </a:p>
      </dgm:t>
    </dgm:pt>
    <dgm:pt modelId="{B5034C2D-884B-43CD-85E1-2DB140BF9161}">
      <dgm:prSet/>
      <dgm:spPr/>
      <dgm:t>
        <a:bodyPr/>
        <a:lstStyle/>
        <a:p>
          <a:r>
            <a:rPr lang="en-US" dirty="0"/>
            <a:t>Implement </a:t>
          </a:r>
          <a:r>
            <a:rPr lang="en-US" dirty="0" smtClean="0"/>
            <a:t>more options</a:t>
          </a:r>
          <a:endParaRPr lang="en-US" dirty="0"/>
        </a:p>
      </dgm:t>
    </dgm:pt>
    <dgm:pt modelId="{54834D89-64E9-4A50-BF61-64206F66ABD4}" type="parTrans" cxnId="{9BE23C28-558F-404E-8625-A672BA61D63D}">
      <dgm:prSet/>
      <dgm:spPr/>
      <dgm:t>
        <a:bodyPr/>
        <a:lstStyle/>
        <a:p>
          <a:endParaRPr lang="en-US"/>
        </a:p>
      </dgm:t>
    </dgm:pt>
    <dgm:pt modelId="{58F1FA45-A411-40BC-8CCA-2CF5F5340D99}" type="sibTrans" cxnId="{9BE23C28-558F-404E-8625-A672BA61D63D}">
      <dgm:prSet/>
      <dgm:spPr/>
      <dgm:t>
        <a:bodyPr/>
        <a:lstStyle/>
        <a:p>
          <a:endParaRPr lang="en-US"/>
        </a:p>
      </dgm:t>
    </dgm:pt>
    <dgm:pt modelId="{6D0AAD4C-5D52-4013-9069-EF8C255C4237}">
      <dgm:prSet/>
      <dgm:spPr/>
      <dgm:t>
        <a:bodyPr/>
        <a:lstStyle/>
        <a:p>
          <a:r>
            <a:rPr lang="en-US" dirty="0" smtClean="0"/>
            <a:t>Implement flights</a:t>
          </a:r>
          <a:endParaRPr lang="en-US" dirty="0"/>
        </a:p>
      </dgm:t>
    </dgm:pt>
    <dgm:pt modelId="{CDD6BB8D-F598-4B50-A07C-A6F96CBAEF0E}" type="parTrans" cxnId="{34ACEC80-23BF-4A47-96F2-4A2629D0BD12}">
      <dgm:prSet/>
      <dgm:spPr/>
      <dgm:t>
        <a:bodyPr/>
        <a:lstStyle/>
        <a:p>
          <a:endParaRPr lang="en-US"/>
        </a:p>
      </dgm:t>
    </dgm:pt>
    <dgm:pt modelId="{77AEFEFD-1A08-4CD2-B0F2-EFA8350AFA7B}" type="sibTrans" cxnId="{34ACEC80-23BF-4A47-96F2-4A2629D0BD12}">
      <dgm:prSet/>
      <dgm:spPr/>
      <dgm:t>
        <a:bodyPr/>
        <a:lstStyle/>
        <a:p>
          <a:endParaRPr lang="en-US"/>
        </a:p>
      </dgm:t>
    </dgm:pt>
    <dgm:pt modelId="{36C55317-44F7-4969-A18E-E2B6F443E897}">
      <dgm:prSet/>
      <dgm:spPr/>
      <dgm:t>
        <a:bodyPr/>
        <a:lstStyle/>
        <a:p>
          <a:r>
            <a:rPr lang="en-US" dirty="0" smtClean="0"/>
            <a:t>Add more information about the flights</a:t>
          </a:r>
          <a:endParaRPr lang="en-US" dirty="0"/>
        </a:p>
      </dgm:t>
    </dgm:pt>
    <dgm:pt modelId="{5A9D9662-37D2-454B-B5C6-4624980176C0}" type="parTrans" cxnId="{276E51B9-8138-4AB7-BE29-E67411B0EF05}">
      <dgm:prSet/>
      <dgm:spPr/>
      <dgm:t>
        <a:bodyPr/>
        <a:lstStyle/>
        <a:p>
          <a:endParaRPr lang="en-US"/>
        </a:p>
      </dgm:t>
    </dgm:pt>
    <dgm:pt modelId="{57A00031-4509-444F-AA7F-00784B8DE708}" type="sibTrans" cxnId="{276E51B9-8138-4AB7-BE29-E67411B0EF05}">
      <dgm:prSet/>
      <dgm:spPr/>
      <dgm:t>
        <a:bodyPr/>
        <a:lstStyle/>
        <a:p>
          <a:endParaRPr lang="en-US"/>
        </a:p>
      </dgm:t>
    </dgm:pt>
    <dgm:pt modelId="{69D50523-F0A8-4840-8FFE-BE3453856811}" type="pres">
      <dgm:prSet presAssocID="{6E5DE1EE-22D5-4A58-9467-7931FA0A1C9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D54B456-A759-4FBB-90B1-F2A9F7221C15}" type="pres">
      <dgm:prSet presAssocID="{5C29EE9D-14BC-4327-A830-C71C2167CD2A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472B87-9FAA-43D6-94C1-FC06B9ADBAD6}" type="pres">
      <dgm:prSet presAssocID="{BE3C2961-35AD-4E31-9892-CA47B5B3EC2D}" presName="spacer" presStyleCnt="0"/>
      <dgm:spPr/>
    </dgm:pt>
    <dgm:pt modelId="{B01718B7-4AE7-4D8A-BDAA-F45C2C6EBAA5}" type="pres">
      <dgm:prSet presAssocID="{B5034C2D-884B-43CD-85E1-2DB140BF9161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AD5686-D2C6-4E21-8DF8-2326231FF8B6}" type="pres">
      <dgm:prSet presAssocID="{58F1FA45-A411-40BC-8CCA-2CF5F5340D99}" presName="spacer" presStyleCnt="0"/>
      <dgm:spPr/>
    </dgm:pt>
    <dgm:pt modelId="{1C41A973-F1BD-40C7-AADE-D70EB63AD558}" type="pres">
      <dgm:prSet presAssocID="{6D0AAD4C-5D52-4013-9069-EF8C255C4237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88FA57-9428-47D8-86AD-29BDBE4BE50B}" type="pres">
      <dgm:prSet presAssocID="{77AEFEFD-1A08-4CD2-B0F2-EFA8350AFA7B}" presName="spacer" presStyleCnt="0"/>
      <dgm:spPr/>
    </dgm:pt>
    <dgm:pt modelId="{CF38D108-1A19-4722-9E75-A1FD7B193527}" type="pres">
      <dgm:prSet presAssocID="{36C55317-44F7-4969-A18E-E2B6F443E897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76E51B9-8138-4AB7-BE29-E67411B0EF05}" srcId="{6E5DE1EE-22D5-4A58-9467-7931FA0A1C9F}" destId="{36C55317-44F7-4969-A18E-E2B6F443E897}" srcOrd="3" destOrd="0" parTransId="{5A9D9662-37D2-454B-B5C6-4624980176C0}" sibTransId="{57A00031-4509-444F-AA7F-00784B8DE708}"/>
    <dgm:cxn modelId="{AE839004-CB9C-4DEF-A81D-BD6E112F756F}" type="presOf" srcId="{6D0AAD4C-5D52-4013-9069-EF8C255C4237}" destId="{1C41A973-F1BD-40C7-AADE-D70EB63AD558}" srcOrd="0" destOrd="0" presId="urn:microsoft.com/office/officeart/2005/8/layout/vList2"/>
    <dgm:cxn modelId="{F6B3BB6A-BAB5-4C97-B5BA-CD43398BCB52}" type="presOf" srcId="{B5034C2D-884B-43CD-85E1-2DB140BF9161}" destId="{B01718B7-4AE7-4D8A-BDAA-F45C2C6EBAA5}" srcOrd="0" destOrd="0" presId="urn:microsoft.com/office/officeart/2005/8/layout/vList2"/>
    <dgm:cxn modelId="{4FEF631C-6657-4BDF-B08D-02DA4BEA9AC8}" type="presOf" srcId="{36C55317-44F7-4969-A18E-E2B6F443E897}" destId="{CF38D108-1A19-4722-9E75-A1FD7B193527}" srcOrd="0" destOrd="0" presId="urn:microsoft.com/office/officeart/2005/8/layout/vList2"/>
    <dgm:cxn modelId="{52ED9730-97D8-4C14-B82F-49F3F05AC83B}" srcId="{6E5DE1EE-22D5-4A58-9467-7931FA0A1C9F}" destId="{5C29EE9D-14BC-4327-A830-C71C2167CD2A}" srcOrd="0" destOrd="0" parTransId="{E3AB0C3F-B761-47E4-A387-6A30BD9FD058}" sibTransId="{BE3C2961-35AD-4E31-9892-CA47B5B3EC2D}"/>
    <dgm:cxn modelId="{8A1DAC3B-8BD4-4E09-B992-645B0448C3FD}" type="presOf" srcId="{6E5DE1EE-22D5-4A58-9467-7931FA0A1C9F}" destId="{69D50523-F0A8-4840-8FFE-BE3453856811}" srcOrd="0" destOrd="0" presId="urn:microsoft.com/office/officeart/2005/8/layout/vList2"/>
    <dgm:cxn modelId="{9BE23C28-558F-404E-8625-A672BA61D63D}" srcId="{6E5DE1EE-22D5-4A58-9467-7931FA0A1C9F}" destId="{B5034C2D-884B-43CD-85E1-2DB140BF9161}" srcOrd="1" destOrd="0" parTransId="{54834D89-64E9-4A50-BF61-64206F66ABD4}" sibTransId="{58F1FA45-A411-40BC-8CCA-2CF5F5340D99}"/>
    <dgm:cxn modelId="{8FA8A966-DA9F-403E-B0AE-7074828D5D2B}" type="presOf" srcId="{5C29EE9D-14BC-4327-A830-C71C2167CD2A}" destId="{CD54B456-A759-4FBB-90B1-F2A9F7221C15}" srcOrd="0" destOrd="0" presId="urn:microsoft.com/office/officeart/2005/8/layout/vList2"/>
    <dgm:cxn modelId="{34ACEC80-23BF-4A47-96F2-4A2629D0BD12}" srcId="{6E5DE1EE-22D5-4A58-9467-7931FA0A1C9F}" destId="{6D0AAD4C-5D52-4013-9069-EF8C255C4237}" srcOrd="2" destOrd="0" parTransId="{CDD6BB8D-F598-4B50-A07C-A6F96CBAEF0E}" sibTransId="{77AEFEFD-1A08-4CD2-B0F2-EFA8350AFA7B}"/>
    <dgm:cxn modelId="{A7F7C9EA-B55E-4418-B012-53366B94E21E}" type="presParOf" srcId="{69D50523-F0A8-4840-8FFE-BE3453856811}" destId="{CD54B456-A759-4FBB-90B1-F2A9F7221C15}" srcOrd="0" destOrd="0" presId="urn:microsoft.com/office/officeart/2005/8/layout/vList2"/>
    <dgm:cxn modelId="{07F128C7-0D88-49A1-89ED-8BD1E6D959B7}" type="presParOf" srcId="{69D50523-F0A8-4840-8FFE-BE3453856811}" destId="{56472B87-9FAA-43D6-94C1-FC06B9ADBAD6}" srcOrd="1" destOrd="0" presId="urn:microsoft.com/office/officeart/2005/8/layout/vList2"/>
    <dgm:cxn modelId="{0B42EE17-7C14-4E68-BF75-248A3AAFE2E6}" type="presParOf" srcId="{69D50523-F0A8-4840-8FFE-BE3453856811}" destId="{B01718B7-4AE7-4D8A-BDAA-F45C2C6EBAA5}" srcOrd="2" destOrd="0" presId="urn:microsoft.com/office/officeart/2005/8/layout/vList2"/>
    <dgm:cxn modelId="{2FE38086-398E-4333-9BF5-E1E64951088F}" type="presParOf" srcId="{69D50523-F0A8-4840-8FFE-BE3453856811}" destId="{A3AD5686-D2C6-4E21-8DF8-2326231FF8B6}" srcOrd="3" destOrd="0" presId="urn:microsoft.com/office/officeart/2005/8/layout/vList2"/>
    <dgm:cxn modelId="{D9743223-D492-4C02-B01E-308F8C1993A7}" type="presParOf" srcId="{69D50523-F0A8-4840-8FFE-BE3453856811}" destId="{1C41A973-F1BD-40C7-AADE-D70EB63AD558}" srcOrd="4" destOrd="0" presId="urn:microsoft.com/office/officeart/2005/8/layout/vList2"/>
    <dgm:cxn modelId="{BED0DF3B-E47B-48CF-93AF-1B2A6A1CE49C}" type="presParOf" srcId="{69D50523-F0A8-4840-8FFE-BE3453856811}" destId="{BB88FA57-9428-47D8-86AD-29BDBE4BE50B}" srcOrd="5" destOrd="0" presId="urn:microsoft.com/office/officeart/2005/8/layout/vList2"/>
    <dgm:cxn modelId="{83F7901B-0431-4761-B9A8-F96F8D90B101}" type="presParOf" srcId="{69D50523-F0A8-4840-8FFE-BE3453856811}" destId="{CF38D108-1A19-4722-9E75-A1FD7B19352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202385-C593-4C9B-9A00-F2D93C99431D}">
      <dsp:nvSpPr>
        <dsp:cNvPr id="0" name=""/>
        <dsp:cNvSpPr/>
      </dsp:nvSpPr>
      <dsp:spPr>
        <a:xfrm>
          <a:off x="0" y="1522968"/>
          <a:ext cx="11215234" cy="1305401"/>
        </a:xfrm>
        <a:prstGeom prst="roundRect">
          <a:avLst>
            <a:gd name="adj" fmla="val 10000"/>
          </a:avLst>
        </a:prstGeom>
        <a:solidFill>
          <a:schemeClr val="accent2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16798C-6D8A-4076-A2F9-7CF7D667217F}">
      <dsp:nvSpPr>
        <dsp:cNvPr id="0" name=""/>
        <dsp:cNvSpPr/>
      </dsp:nvSpPr>
      <dsp:spPr>
        <a:xfrm>
          <a:off x="394883" y="1816683"/>
          <a:ext cx="717970" cy="717970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E9A9E-CC97-4EB3-AC5A-A673ED1092DB}">
      <dsp:nvSpPr>
        <dsp:cNvPr id="0" name=""/>
        <dsp:cNvSpPr/>
      </dsp:nvSpPr>
      <dsp:spPr>
        <a:xfrm>
          <a:off x="1386394" y="1522968"/>
          <a:ext cx="9707496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2500" kern="1200" dirty="0" smtClean="0"/>
            <a:t>Ренета Топалска – </a:t>
          </a:r>
          <a:r>
            <a:rPr lang="en-US" sz="2500" kern="1200" dirty="0"/>
            <a:t>Back-End </a:t>
          </a:r>
          <a:r>
            <a:rPr lang="en-US" sz="2500" kern="1200" dirty="0" smtClean="0"/>
            <a:t>and Front-End developer, Presentation</a:t>
          </a:r>
          <a:r>
            <a:rPr lang="en-US" sz="2500" kern="1200" dirty="0" smtClean="0"/>
            <a:t>, </a:t>
          </a:r>
          <a:r>
            <a:rPr lang="en-US" sz="2500" kern="1200" dirty="0" smtClean="0"/>
            <a:t>Designer</a:t>
          </a:r>
          <a:r>
            <a:rPr lang="en-US" sz="2500" kern="1200" dirty="0"/>
            <a:t>, </a:t>
          </a:r>
          <a:r>
            <a:rPr lang="en-US" sz="2500" kern="1200" dirty="0" smtClean="0"/>
            <a:t>Documentation, </a:t>
          </a:r>
          <a:endParaRPr lang="en-US" sz="2500" kern="1200" dirty="0"/>
        </a:p>
      </dsp:txBody>
      <dsp:txXfrm>
        <a:off x="1386394" y="1522968"/>
        <a:ext cx="9707496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DFF18-B316-4CBD-96FF-1854F17641D2}">
      <dsp:nvSpPr>
        <dsp:cNvPr id="0" name=""/>
        <dsp:cNvSpPr/>
      </dsp:nvSpPr>
      <dsp:spPr>
        <a:xfrm rot="10800000">
          <a:off x="1991046" y="479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Power Point</a:t>
          </a:r>
          <a:endParaRPr lang="en-US" sz="2900" kern="1200" dirty="0"/>
        </a:p>
      </dsp:txBody>
      <dsp:txXfrm rot="10800000">
        <a:off x="2150052" y="479"/>
        <a:ext cx="7114466" cy="636025"/>
      </dsp:txXfrm>
    </dsp:sp>
    <dsp:sp modelId="{99025EDD-D2EF-4CD1-B191-9EFA8C5C4876}">
      <dsp:nvSpPr>
        <dsp:cNvPr id="0" name=""/>
        <dsp:cNvSpPr/>
      </dsp:nvSpPr>
      <dsp:spPr>
        <a:xfrm>
          <a:off x="1673033" y="479"/>
          <a:ext cx="636025" cy="63602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39F492-79A6-42EB-92FC-6C41AECFB594}">
      <dsp:nvSpPr>
        <dsp:cNvPr id="0" name=""/>
        <dsp:cNvSpPr/>
      </dsp:nvSpPr>
      <dsp:spPr>
        <a:xfrm rot="10800000">
          <a:off x="1991046" y="826363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-8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Word</a:t>
          </a:r>
          <a:endParaRPr lang="en-US" sz="2900" kern="1200" dirty="0"/>
        </a:p>
      </dsp:txBody>
      <dsp:txXfrm rot="10800000">
        <a:off x="2150052" y="826363"/>
        <a:ext cx="7114466" cy="636025"/>
      </dsp:txXfrm>
    </dsp:sp>
    <dsp:sp modelId="{1FAFB9D1-5F49-4479-9C35-C1E68EFD1444}">
      <dsp:nvSpPr>
        <dsp:cNvPr id="0" name=""/>
        <dsp:cNvSpPr/>
      </dsp:nvSpPr>
      <dsp:spPr>
        <a:xfrm>
          <a:off x="1673033" y="826363"/>
          <a:ext cx="636025" cy="636025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2015FE-CA20-4766-A495-A6E137095616}">
      <dsp:nvSpPr>
        <dsp:cNvPr id="0" name=""/>
        <dsp:cNvSpPr/>
      </dsp:nvSpPr>
      <dsp:spPr>
        <a:xfrm rot="10800000">
          <a:off x="2006916" y="1652247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-16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Visual Studio</a:t>
          </a:r>
          <a:endParaRPr lang="en-US" sz="2900" kern="1200" dirty="0"/>
        </a:p>
      </dsp:txBody>
      <dsp:txXfrm rot="10800000">
        <a:off x="2165922" y="1652247"/>
        <a:ext cx="7114466" cy="636025"/>
      </dsp:txXfrm>
    </dsp:sp>
    <dsp:sp modelId="{E9B4DBA6-AA37-4CC9-8EAC-6B285052217A}">
      <dsp:nvSpPr>
        <dsp:cNvPr id="0" name=""/>
        <dsp:cNvSpPr/>
      </dsp:nvSpPr>
      <dsp:spPr>
        <a:xfrm>
          <a:off x="1657163" y="1652247"/>
          <a:ext cx="699507" cy="636025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65D6E5-660D-48FC-A58E-B61872E36757}">
      <dsp:nvSpPr>
        <dsp:cNvPr id="0" name=""/>
        <dsp:cNvSpPr/>
      </dsp:nvSpPr>
      <dsp:spPr>
        <a:xfrm rot="10800000">
          <a:off x="1991046" y="2478131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-2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Visual Studio Code</a:t>
          </a:r>
          <a:endParaRPr lang="en-US" sz="2900" kern="1200" dirty="0"/>
        </a:p>
      </dsp:txBody>
      <dsp:txXfrm rot="10800000">
        <a:off x="2150052" y="2478131"/>
        <a:ext cx="7114466" cy="636025"/>
      </dsp:txXfrm>
    </dsp:sp>
    <dsp:sp modelId="{72D2100C-3853-40A0-B6AC-3F8ED9749883}">
      <dsp:nvSpPr>
        <dsp:cNvPr id="0" name=""/>
        <dsp:cNvSpPr/>
      </dsp:nvSpPr>
      <dsp:spPr>
        <a:xfrm>
          <a:off x="1658678" y="2471681"/>
          <a:ext cx="636025" cy="636025"/>
        </a:xfrm>
        <a:prstGeom prst="ellipse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EB3355-C733-4764-9214-33F550A37FDD}">
      <dsp:nvSpPr>
        <dsp:cNvPr id="0" name=""/>
        <dsp:cNvSpPr/>
      </dsp:nvSpPr>
      <dsp:spPr>
        <a:xfrm rot="10800000">
          <a:off x="1991046" y="3304015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-32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Microsoft SQL Server</a:t>
          </a:r>
          <a:endParaRPr lang="en-US" sz="2900" kern="1200" dirty="0"/>
        </a:p>
      </dsp:txBody>
      <dsp:txXfrm rot="10800000">
        <a:off x="2150052" y="3304015"/>
        <a:ext cx="7114466" cy="636025"/>
      </dsp:txXfrm>
    </dsp:sp>
    <dsp:sp modelId="{5FE30DD4-1656-4A90-ADAE-C789258C1649}">
      <dsp:nvSpPr>
        <dsp:cNvPr id="0" name=""/>
        <dsp:cNvSpPr/>
      </dsp:nvSpPr>
      <dsp:spPr>
        <a:xfrm>
          <a:off x="1673033" y="3304015"/>
          <a:ext cx="636025" cy="636025"/>
        </a:xfrm>
        <a:prstGeom prst="ellipse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962CD7-04DB-4997-BAA3-08773EA641A8}">
      <dsp:nvSpPr>
        <dsp:cNvPr id="0" name=""/>
        <dsp:cNvSpPr/>
      </dsp:nvSpPr>
      <dsp:spPr>
        <a:xfrm rot="10800000">
          <a:off x="1991046" y="4129899"/>
          <a:ext cx="7273472" cy="636025"/>
        </a:xfrm>
        <a:prstGeom prst="homePlate">
          <a:avLst/>
        </a:prstGeom>
        <a:solidFill>
          <a:schemeClr val="accent5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470" tIns="110490" rIns="206248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noProof="1" smtClean="0"/>
            <a:t>Github</a:t>
          </a:r>
          <a:endParaRPr lang="en-US" sz="2900" kern="1200" noProof="1"/>
        </a:p>
      </dsp:txBody>
      <dsp:txXfrm rot="10800000">
        <a:off x="2150052" y="4129899"/>
        <a:ext cx="7114466" cy="636025"/>
      </dsp:txXfrm>
    </dsp:sp>
    <dsp:sp modelId="{AEC1F7F2-A436-4D36-B119-FBF2F828E8EE}">
      <dsp:nvSpPr>
        <dsp:cNvPr id="0" name=""/>
        <dsp:cNvSpPr/>
      </dsp:nvSpPr>
      <dsp:spPr>
        <a:xfrm>
          <a:off x="1673033" y="4129899"/>
          <a:ext cx="636025" cy="636025"/>
        </a:xfrm>
        <a:prstGeom prst="ellipse">
          <a:avLst/>
        </a:prstGeom>
        <a:blipFill>
          <a:blip xmlns:r="http://schemas.openxmlformats.org/officeDocument/2006/relationships"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54B456-A759-4FBB-90B1-F2A9F7221C15}">
      <dsp:nvSpPr>
        <dsp:cNvPr id="0" name=""/>
        <dsp:cNvSpPr/>
      </dsp:nvSpPr>
      <dsp:spPr>
        <a:xfrm>
          <a:off x="0" y="81411"/>
          <a:ext cx="4834812" cy="99312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Implement </a:t>
          </a:r>
          <a:r>
            <a:rPr lang="en-US" sz="2500" kern="1200" dirty="0" smtClean="0"/>
            <a:t>more countries</a:t>
          </a:r>
          <a:endParaRPr lang="en-US" sz="2500" kern="1200" dirty="0"/>
        </a:p>
      </dsp:txBody>
      <dsp:txXfrm>
        <a:off x="48481" y="129892"/>
        <a:ext cx="4737850" cy="896166"/>
      </dsp:txXfrm>
    </dsp:sp>
    <dsp:sp modelId="{B01718B7-4AE7-4D8A-BDAA-F45C2C6EBAA5}">
      <dsp:nvSpPr>
        <dsp:cNvPr id="0" name=""/>
        <dsp:cNvSpPr/>
      </dsp:nvSpPr>
      <dsp:spPr>
        <a:xfrm>
          <a:off x="0" y="1146540"/>
          <a:ext cx="4834812" cy="99312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/>
            <a:t>Implement </a:t>
          </a:r>
          <a:r>
            <a:rPr lang="en-US" sz="2500" kern="1200" dirty="0" smtClean="0"/>
            <a:t>more options</a:t>
          </a:r>
          <a:endParaRPr lang="en-US" sz="2500" kern="1200" dirty="0"/>
        </a:p>
      </dsp:txBody>
      <dsp:txXfrm>
        <a:off x="48481" y="1195021"/>
        <a:ext cx="4737850" cy="896166"/>
      </dsp:txXfrm>
    </dsp:sp>
    <dsp:sp modelId="{1C41A973-F1BD-40C7-AADE-D70EB63AD558}">
      <dsp:nvSpPr>
        <dsp:cNvPr id="0" name=""/>
        <dsp:cNvSpPr/>
      </dsp:nvSpPr>
      <dsp:spPr>
        <a:xfrm>
          <a:off x="0" y="2211669"/>
          <a:ext cx="4834812" cy="99312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Implement flights</a:t>
          </a:r>
          <a:endParaRPr lang="en-US" sz="2500" kern="1200" dirty="0"/>
        </a:p>
      </dsp:txBody>
      <dsp:txXfrm>
        <a:off x="48481" y="2260150"/>
        <a:ext cx="4737850" cy="896166"/>
      </dsp:txXfrm>
    </dsp:sp>
    <dsp:sp modelId="{CF38D108-1A19-4722-9E75-A1FD7B193527}">
      <dsp:nvSpPr>
        <dsp:cNvPr id="0" name=""/>
        <dsp:cNvSpPr/>
      </dsp:nvSpPr>
      <dsp:spPr>
        <a:xfrm>
          <a:off x="0" y="3276797"/>
          <a:ext cx="4834812" cy="99312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Add more information about the flights</a:t>
          </a:r>
          <a:endParaRPr lang="en-US" sz="2500" kern="1200" dirty="0"/>
        </a:p>
      </dsp:txBody>
      <dsp:txXfrm>
        <a:off x="48481" y="3325278"/>
        <a:ext cx="4737850" cy="896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56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83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48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0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01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3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6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46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8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DF4F1-9D83-413D-BA0A-43BAD19346D7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EEBD5-8502-42CC-8821-4543B618FA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4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n w="9525">
                  <a:solidFill>
                    <a:schemeClr val="accent1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𝒯𝒽𝑒 𝒜𝒾𝓇𝒫𝑜𝓇𝓉</a:t>
            </a:r>
            <a:endParaRPr lang="en-US" b="1" dirty="0">
              <a:ln w="9525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accent5">
                  <a:lumMod val="50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59220" y="3509963"/>
            <a:ext cx="2273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b="1" dirty="0">
                <a:ln w="9525">
                  <a:solidFill>
                    <a:schemeClr val="accent1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+mj-ea"/>
                <a:cs typeface="+mj-cs"/>
              </a:rPr>
              <a:t>Ренета </a:t>
            </a:r>
            <a:r>
              <a:rPr lang="bg-BG" sz="2400" b="1" dirty="0" err="1">
                <a:ln w="9525">
                  <a:solidFill>
                    <a:schemeClr val="accent1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+mj-ea"/>
                <a:cs typeface="+mj-cs"/>
              </a:rPr>
              <a:t>Топалкса</a:t>
            </a:r>
            <a:endParaRPr lang="en-US" sz="2400" b="1" dirty="0">
              <a:ln w="9525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</a:ln>
              <a:solidFill>
                <a:schemeClr val="accent5">
                  <a:lumMod val="50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2048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067" y="44424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ln w="660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Implementation of the tasks</a:t>
            </a:r>
          </a:p>
        </p:txBody>
      </p:sp>
      <p:graphicFrame>
        <p:nvGraphicFramePr>
          <p:cNvPr id="6" name="Text Placeholder 9">
            <a:extLst>
              <a:ext uri="{FF2B5EF4-FFF2-40B4-BE49-F238E27FC236}">
                <a16:creationId xmlns:a16="http://schemas.microsoft.com/office/drawing/2014/main" id="{549E99C0-83D9-45DE-BDA0-E68129E763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8812188"/>
              </p:ext>
            </p:extLst>
          </p:nvPr>
        </p:nvGraphicFramePr>
        <p:xfrm>
          <a:off x="322067" y="1107022"/>
          <a:ext cx="1121523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3020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Technology used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327176496"/>
              </p:ext>
            </p:extLst>
          </p:nvPr>
        </p:nvGraphicFramePr>
        <p:xfrm>
          <a:off x="-879153" y="1690688"/>
          <a:ext cx="10937553" cy="4766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233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72885" y="40244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Future plans</a:t>
            </a:r>
          </a:p>
        </p:txBody>
      </p:sp>
      <p:graphicFrame>
        <p:nvGraphicFramePr>
          <p:cNvPr id="6" name="Text Placeholder 20">
            <a:extLst>
              <a:ext uri="{FF2B5EF4-FFF2-40B4-BE49-F238E27FC236}">
                <a16:creationId xmlns:a16="http://schemas.microsoft.com/office/drawing/2014/main" id="{50D8AAD1-7849-4B8E-904E-337869DB7A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1309357"/>
              </p:ext>
            </p:extLst>
          </p:nvPr>
        </p:nvGraphicFramePr>
        <p:xfrm>
          <a:off x="838200" y="1825625"/>
          <a:ext cx="483481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AutoShape 2" descr="5,038,951 Ideas Stock Photos, Pictures &amp;amp; Royalty-Free Images - iSto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1832" y="2063815"/>
            <a:ext cx="5349128" cy="361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8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893" y="2595142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Now I will show you the program and then the website!</a:t>
            </a:r>
            <a:endParaRPr lang="en-US" sz="60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F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679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86" y="26044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n w="9525">
                  <a:solidFill>
                    <a:schemeClr val="accent1">
                      <a:lumMod val="20000"/>
                      <a:lumOff val="80000"/>
                    </a:schemeClr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54545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70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𝒯𝒽𝑒 𝒜𝒾𝓇𝒫𝑜𝓇𝓉</vt:lpstr>
      <vt:lpstr>Implementation of the tasks</vt:lpstr>
      <vt:lpstr>Technology used</vt:lpstr>
      <vt:lpstr>PowerPoint Presentation</vt:lpstr>
      <vt:lpstr>Now I will show you the program and then the website!</vt:lpstr>
      <vt:lpstr>Thank you for your attention!</vt:lpstr>
    </vt:vector>
  </TitlesOfParts>
  <Company>Coding Burgas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𝒯𝒽𝑒 𝒜𝒾𝓇𝒫𝑜𝓇𝓉</dc:title>
  <dc:creator>Ренета Бориславова Топалска</dc:creator>
  <cp:lastModifiedBy>Ренета Бориславова Топалска</cp:lastModifiedBy>
  <cp:revision>11</cp:revision>
  <dcterms:created xsi:type="dcterms:W3CDTF">2021-07-09T06:26:50Z</dcterms:created>
  <dcterms:modified xsi:type="dcterms:W3CDTF">2021-07-09T08:14:20Z</dcterms:modified>
</cp:coreProperties>
</file>

<file path=docProps/thumbnail.jpeg>
</file>